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Rounded Rectangle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Rounded Rectangle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69C2A-C75F-4FA2-9EB9-82A2FC4CE482}" type="datetimeFigureOut">
              <a:rPr lang="en-US"/>
              <a:pPr>
                <a:defRPr/>
              </a:pPr>
              <a:t>3/21/2012</a:t>
            </a:fld>
            <a:endParaRPr lang="en-US"/>
          </a:p>
        </p:txBody>
      </p:sp>
      <p:sp>
        <p:nvSpPr>
          <p:cNvPr id="1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05B6A16-338B-412A-A6A0-DEACA9F564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34797-43A9-4B7B-ADBE-F69A0F9F9631}" type="datetimeFigureOut">
              <a:rPr lang="en-US"/>
              <a:pPr>
                <a:defRPr/>
              </a:pPr>
              <a:t>3/21/2012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0377E-975B-4A95-A302-AF5E8508DE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ADBD1-154A-46AA-A77A-9E51E610EAE4}" type="datetimeFigureOut">
              <a:rPr lang="en-US"/>
              <a:pPr>
                <a:defRPr/>
              </a:pPr>
              <a:t>3/21/2012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36887-CB3A-4F8F-B5B5-DEAD8584B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EA75D-6D29-4CF7-A96B-5E7E0471F235}" type="datetimeFigureOut">
              <a:rPr lang="en-US"/>
              <a:pPr>
                <a:defRPr/>
              </a:pPr>
              <a:t>3/21/2012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E37EF-8289-46AC-A0C7-1C12177A90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1E542-9145-4C06-A8C8-6ED2B8332508}" type="datetimeFigureOut">
              <a:rPr lang="en-US"/>
              <a:pPr>
                <a:defRPr/>
              </a:pPr>
              <a:t>3/21/2012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6C962-CAF1-499E-9112-AAED2560C6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50833-1935-47F9-9CD0-C1700C05650B}" type="datetimeFigureOut">
              <a:rPr lang="en-US"/>
              <a:pPr>
                <a:defRPr/>
              </a:pPr>
              <a:t>3/21/2012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6DC7A-98F1-4BD7-AF47-67DF44FA27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8A10A07-C5A6-4E0F-8FC7-5AB126936210}" type="datetimeFigureOut">
              <a:rPr lang="en-US"/>
              <a:pPr>
                <a:defRPr/>
              </a:pPr>
              <a:t>3/21/2012</a:t>
            </a:fld>
            <a:endParaRPr lang="en-US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022731C-769A-405A-9FA3-0D6F49E41E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33642-AF32-4737-AAF6-8B13A5007391}" type="datetimeFigureOut">
              <a:rPr lang="en-US"/>
              <a:pPr>
                <a:defRPr/>
              </a:pPr>
              <a:t>3/21/2012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66B41-A69E-4055-B16D-C7F1CCE722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60110-FE0A-42B6-8BF8-A0C9444B8389}" type="datetimeFigureOut">
              <a:rPr lang="en-US"/>
              <a:pPr>
                <a:defRPr/>
              </a:pPr>
              <a:t>3/21/2012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DC8CF-D490-45E7-9C3D-F0A2E75374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9C838-574E-463B-8321-6539C2F84E8B}" type="datetimeFigureOut">
              <a:rPr lang="en-US"/>
              <a:pPr>
                <a:defRPr/>
              </a:pPr>
              <a:t>3/21/2012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ACD75-472E-488E-AC51-3D79EBFB58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F6FA8-002B-491A-8B9D-AFE0920F2DD9}" type="datetimeFigureOut">
              <a:rPr lang="en-US"/>
              <a:pPr>
                <a:defRPr/>
              </a:pPr>
              <a:t>3/21/2012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303AA-4D65-48C4-A70E-3BEB2CA3B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6AFCCD-999E-4454-9F8D-CAEB5FC6F6F8}" type="datetimeFigureOut">
              <a:rPr lang="en-US"/>
              <a:pPr>
                <a:defRPr/>
              </a:pPr>
              <a:t>3/21/2012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4D28D5-5E15-45CC-B33E-EFF233D33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73" r:id="rId5"/>
    <p:sldLayoutId id="2147483674" r:id="rId6"/>
    <p:sldLayoutId id="2147483668" r:id="rId7"/>
    <p:sldLayoutId id="2147483667" r:id="rId8"/>
    <p:sldLayoutId id="2147483666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EB641B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EB641B"/>
        </a:buClr>
        <a:buFont typeface="Georgia" pitchFamily="18" charset="0"/>
        <a:buChar char="▫"/>
        <a:defRPr sz="2000" kern="1200">
          <a:solidFill>
            <a:srgbClr val="EB641B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9_SLznIYHp0" TargetMode="External"/><Relationship Id="rId7" Type="http://schemas.openxmlformats.org/officeDocument/2006/relationships/image" Target="../media/image14.jpeg"/><Relationship Id="rId2" Type="http://schemas.openxmlformats.org/officeDocument/2006/relationships/hyperlink" Target="http://www.youtube.com/watch?v=Uz3Pu85D29Y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hyperlink" Target="http://www.youtube.com/watch?v=QxkW8fivNgI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BFVnyHiljYg&amp;feature=relate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endParaRPr lang="fr-FR" smtClean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/>
            <a:r>
              <a:rPr lang="en-US" sz="8000" smtClean="0"/>
              <a:t>Perú</a:t>
            </a:r>
          </a:p>
        </p:txBody>
      </p:sp>
      <p:pic>
        <p:nvPicPr>
          <p:cNvPr id="13315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304800"/>
            <a:ext cx="5105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>
                <a:latin typeface="Georgia" pitchFamily="18" charset="0"/>
              </a:rPr>
              <a:t>Factos básicos</a:t>
            </a:r>
          </a:p>
        </p:txBody>
      </p:sp>
      <p:pic>
        <p:nvPicPr>
          <p:cNvPr id="14338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057400"/>
            <a:ext cx="3344863" cy="4324350"/>
          </a:xfrm>
        </p:spPr>
      </p:pic>
      <p:pic>
        <p:nvPicPr>
          <p:cNvPr id="14342" name="Picture 6" descr="451PX-~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685800"/>
            <a:ext cx="2062163" cy="2738438"/>
          </a:xfrm>
          <a:prstGeom prst="rect">
            <a:avLst/>
          </a:prstGeom>
          <a:noFill/>
        </p:spPr>
      </p:pic>
      <p:pic>
        <p:nvPicPr>
          <p:cNvPr id="14343" name="Picture 7" descr="800PX-~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4038600"/>
            <a:ext cx="3581400" cy="2609850"/>
          </a:xfrm>
          <a:prstGeom prst="rect">
            <a:avLst/>
          </a:prstGeom>
          <a:noFill/>
        </p:spPr>
      </p:pic>
      <p:pic>
        <p:nvPicPr>
          <p:cNvPr id="14344" name="Picture 8" descr="275PX-~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4600" y="1676400"/>
            <a:ext cx="2514600" cy="2082800"/>
          </a:xfrm>
          <a:prstGeom prst="rect">
            <a:avLst/>
          </a:prstGeom>
          <a:noFill/>
        </p:spPr>
      </p:pic>
      <p:pic>
        <p:nvPicPr>
          <p:cNvPr id="14345" name="Picture 9" descr="sans-titr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4495800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>
                <a:latin typeface="+mn-lt"/>
              </a:rPr>
              <a:t>Historia</a:t>
            </a:r>
            <a:endParaRPr lang="en-US" dirty="0">
              <a:latin typeface="+mn-lt"/>
            </a:endParaRPr>
          </a:p>
        </p:txBody>
      </p:sp>
      <p:pic>
        <p:nvPicPr>
          <p:cNvPr id="1536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2362200"/>
            <a:ext cx="2714625" cy="3810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685800"/>
            <a:ext cx="3276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5975" y="3048000"/>
            <a:ext cx="251142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grt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43200" y="762000"/>
            <a:ext cx="2543175" cy="180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>
                <a:latin typeface="Georgia" pitchFamily="18" charset="0"/>
              </a:rPr>
              <a:t>Música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324350"/>
          </a:xfrm>
        </p:spPr>
        <p:txBody>
          <a:bodyPr/>
          <a:lstStyle/>
          <a:p>
            <a:r>
              <a:rPr lang="en-US" smtClean="0"/>
              <a:t>Vals Peruano o Vals Criollo </a:t>
            </a:r>
            <a:r>
              <a:rPr lang="fr-FR" sz="900" smtClean="0">
                <a:hlinkClick r:id="rId2"/>
              </a:rPr>
              <a:t>http://www.youtube.com/watch?v=Uz3Pu85D29Y</a:t>
            </a:r>
            <a:r>
              <a:rPr lang="fr-FR" sz="900" smtClean="0"/>
              <a:t> </a:t>
            </a:r>
            <a:endParaRPr lang="en-US" sz="900" smtClean="0"/>
          </a:p>
          <a:p>
            <a:r>
              <a:rPr lang="en-US" smtClean="0"/>
              <a:t>La Marinera </a:t>
            </a:r>
            <a:r>
              <a:rPr lang="fr-FR" sz="900" smtClean="0">
                <a:hlinkClick r:id="rId3"/>
              </a:rPr>
              <a:t>http://www.youtube.com/watch?v=9_SLznIYHp0</a:t>
            </a:r>
            <a:r>
              <a:rPr lang="fr-FR" sz="1400" smtClean="0"/>
              <a:t> </a:t>
            </a:r>
            <a:endParaRPr lang="en-US" sz="1400" smtClean="0"/>
          </a:p>
          <a:p>
            <a:r>
              <a:rPr lang="en-US" smtClean="0"/>
              <a:t>El huayno </a:t>
            </a:r>
            <a:r>
              <a:rPr lang="en-US" sz="900" smtClean="0">
                <a:hlinkClick r:id="rId4"/>
              </a:rPr>
              <a:t>http://www.youtube.com/watch?v=QxkW8fivNgI</a:t>
            </a:r>
            <a:r>
              <a:rPr lang="en-US" sz="900" smtClean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470880">
            <a:off x="5359400" y="388938"/>
            <a:ext cx="30480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4950" y="3963988"/>
            <a:ext cx="4495800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65179">
            <a:off x="6172200" y="3276600"/>
            <a:ext cx="2590800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El </a:t>
            </a:r>
            <a:r>
              <a:rPr lang="en-US" dirty="0" err="1" smtClean="0">
                <a:latin typeface="+mn-lt"/>
              </a:rPr>
              <a:t>habla</a:t>
            </a:r>
            <a:endParaRPr lang="en-US" dirty="0">
              <a:latin typeface="+mn-lt"/>
            </a:endParaRPr>
          </a:p>
        </p:txBody>
      </p:sp>
      <p:sp>
        <p:nvSpPr>
          <p:cNvPr id="17412" name="Rectangle 4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fr-CH" smtClean="0"/>
          </a:p>
          <a:p>
            <a:r>
              <a:rPr lang="fr-CH" smtClean="0"/>
              <a:t>El castellano peruano es el más neutral de Ámerica del Sur, especialmente el de Lima.</a:t>
            </a:r>
          </a:p>
          <a:p>
            <a:r>
              <a:rPr lang="fr-CH" smtClean="0"/>
              <a:t>El quechua se habla por lo 16% de la población </a:t>
            </a:r>
            <a:r>
              <a:rPr lang="fr-FR" smtClean="0">
                <a:hlinkClick r:id="rId2"/>
              </a:rPr>
              <a:t>http://www.youtube.com/watch?v=BFVnyHiljYg&amp;feature=related</a:t>
            </a:r>
            <a:r>
              <a:rPr lang="fr-FR" smtClean="0"/>
              <a:t>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>
                <a:latin typeface="Georgia" pitchFamily="18" charset="0"/>
              </a:rPr>
              <a:t>Temas</a:t>
            </a:r>
            <a:endParaRPr lang="fr-FR" smtClean="0">
              <a:latin typeface="Georgia" pitchFamily="18" charset="0"/>
            </a:endParaRPr>
          </a:p>
        </p:txBody>
      </p:sp>
      <p:sp>
        <p:nvSpPr>
          <p:cNvPr id="18436" name="Rectangle 4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fr-CH" smtClean="0"/>
              <a:t>La censura</a:t>
            </a:r>
          </a:p>
          <a:p>
            <a:endParaRPr lang="fr-CH" smtClean="0"/>
          </a:p>
          <a:p>
            <a:r>
              <a:rPr lang="fr-CH" smtClean="0"/>
              <a:t>El medio-ambiente</a:t>
            </a:r>
          </a:p>
          <a:p>
            <a:endParaRPr lang="fr-CH" smtClean="0"/>
          </a:p>
          <a:p>
            <a:r>
              <a:rPr lang="fr-CH" smtClean="0"/>
              <a:t>La educación</a:t>
            </a:r>
            <a:endParaRPr lang="fr-FR" smtClean="0"/>
          </a:p>
        </p:txBody>
      </p:sp>
      <p:pic>
        <p:nvPicPr>
          <p:cNvPr id="18437" name="Picture 5" descr="Tunki_Tanpupat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3733800"/>
            <a:ext cx="4114800" cy="2871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224</TotalTime>
  <Words>64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Urban</vt:lpstr>
      <vt:lpstr>PowerPoint Presentation</vt:lpstr>
      <vt:lpstr>Factos básicos</vt:lpstr>
      <vt:lpstr>Historia</vt:lpstr>
      <vt:lpstr>Música</vt:lpstr>
      <vt:lpstr>El habla</vt:lpstr>
      <vt:lpstr>Temas</vt:lpstr>
    </vt:vector>
  </TitlesOfParts>
  <Company>Queens University of Charlotte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Mathilde Timboni</dc:creator>
  <cp:lastModifiedBy>Rachel Bradshaw</cp:lastModifiedBy>
  <cp:revision>5</cp:revision>
  <dcterms:created xsi:type="dcterms:W3CDTF">2012-02-13T13:51:46Z</dcterms:created>
  <dcterms:modified xsi:type="dcterms:W3CDTF">2012-03-21T18:27:09Z</dcterms:modified>
</cp:coreProperties>
</file>